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58" r:id="rId7"/>
    <p:sldId id="263" r:id="rId8"/>
    <p:sldId id="261" r:id="rId9"/>
    <p:sldId id="262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76"/>
  </p:normalViewPr>
  <p:slideViewPr>
    <p:cSldViewPr snapToGrid="0">
      <p:cViewPr varScale="1">
        <p:scale>
          <a:sx n="106" d="100"/>
          <a:sy n="106" d="100"/>
        </p:scale>
        <p:origin x="5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AB78-13EF-47A1-98EE-6A3579AF2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D20C2CE-D169-E35C-9292-BB13E5FA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90D52D-A8D0-19FF-7433-258BF40E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2F6940-79A8-082E-5FE0-276BCDF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69D6CB-8F8B-B319-E4CF-44AAC42C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88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DFCA4-29F7-096D-141C-0F84D77F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73AAB2B-D0EA-EE08-DFDA-F3966FB8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3703E8-E052-1F0B-598D-AEE94976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7E19D9-F872-27D1-A6F3-1F3D56DF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AD10AD-1C1B-44B6-7D73-B5A5CD3F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7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7E5BC3-F681-5D85-42F3-6991025E8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4ED694-531C-8189-710A-EF827303D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3A37FE-5AD1-D4B0-4E30-1FE9AEC9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12A75DE-50EC-E391-9CED-82313FD1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C00B1DE-F983-9920-B799-A7CAE983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443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F4DAB-5159-8EFD-B57A-0B8190A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D7CCF-6DE2-06D7-872A-3C31D54C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723CD1-A130-ABC6-1500-AD59F7F9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89E95A0-AEC8-08DD-C4A8-FF063AD4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E47FC3-A7E1-EE58-83B0-71B95D5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5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DE9CF-41CA-1DD2-BB41-0758FF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0B8865-EF20-0E3E-6D60-1D67F945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76A526A-1C78-D01D-03ED-A0A3AD81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C9AF4F-F5D1-4CF2-E866-F422C53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BC1F5D0-3345-63BB-CB01-25BAAFD6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64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75EA-7A61-B159-4266-D64BDEA2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19DE-E17F-3DB3-B742-23E795E01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2FC9A6F-A91A-00EF-55A5-A31D3673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F704C6-14D4-03F0-C2C6-31526B92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48789A-4A68-B3B7-E61D-F5E1419E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904640-CBFF-DC18-43F7-7626CC55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1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F0544-4028-5A86-1281-7227CF53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A86C48D-83E8-499C-F92F-EDDB7A14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C8CA9BD-9274-8C4B-7DD8-F86157F6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06061-1FFA-BA75-450B-3907DEABD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1E09B65-5F94-E058-850F-823FBE16B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683A62D-36A1-05D0-D131-61F0B480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4AEA898-D417-D9D6-7F1D-4FD7AF98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EBA3365-6528-D036-C343-A584B285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415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7C70F-A677-3133-2336-9B5E1F00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2FD291F-2E74-960C-0C51-5BD9777B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5849CA9-037F-1F00-17AF-2FE505C1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BC2BCB0-F7EF-0F23-2B06-D3C9CCA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6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DCFFB26-D906-3B5F-8EA8-C23DDE41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5911255-901D-6DC3-18C6-3A147588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B222B1D-D8FF-6365-F4F2-FF31A71F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75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B8A3B-3985-A2AF-AB1A-93BAED32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9E2657-D308-3A66-E223-1B5E44EE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CEAC3F-DD92-F2E1-3C7E-ACCDF0DC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3D72675-217B-5A62-DF91-7370B118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06D7BBD-0E74-FD30-5807-6A04A2C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1D22CE6-5AD7-466E-BB08-F7FEFD42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720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DEFD5-0649-6D62-A67B-ACF2017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ECCC8CA-2456-575A-1221-78CB809D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6110BD-945F-58A6-BCAC-C8FAD110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885005B-BDE7-E9BF-F13D-5FCEAE3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5F4C05-6C7C-D7D9-710E-F0320C8E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3E6AC8A-FF7B-FC9C-BB5E-B2D58F61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BCFFCAF-954F-8A66-364C-FD44E69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BA63B3-6BCC-F5D9-603C-F74C8B1E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0E25FDE-37BE-D75E-5D2E-3C977B90F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7CF9F-5F8C-304C-8803-13707BE914E6}" type="datetimeFigureOut">
              <a:rPr lang="da-DK" smtClean="0"/>
              <a:t>18-12-2024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E09D32-CEF6-5111-4A1D-CF9EE055B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40DEF90-F199-BEA7-E241-C8700D82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086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8FE91-5732-8F7A-0785-A9781D15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02555"/>
            <a:ext cx="9144000" cy="2387600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temperature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BCBD98-87FF-290B-4C18-0707D9AD7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DC9E8D4-70AC-3237-277E-E1BEE56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959042"/>
            <a:ext cx="11106805" cy="3470877"/>
          </a:xfrm>
          <a:prstGeom prst="rect">
            <a:avLst/>
          </a:prstGeom>
        </p:spPr>
      </p:pic>
      <p:pic>
        <p:nvPicPr>
          <p:cNvPr id="7" name="Billede 6" descr="Et billede, der indeholder skærmbillede, Kurve, linje/række, diagram&#10;&#10;Automatisk genereret beskrivelse">
            <a:extLst>
              <a:ext uri="{FF2B5EF4-FFF2-40B4-BE49-F238E27FC236}">
                <a16:creationId xmlns:a16="http://schemas.microsoft.com/office/drawing/2014/main" id="{9E24D619-AED9-D0E9-AB64-75AC2302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0" y="4429919"/>
            <a:ext cx="6443738" cy="23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434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02121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598007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CA250-FB4F-77CE-47BF-E244BC68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2165D7-D826-A4AA-AC4A-0B282AE6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Molecular Dynamics simulations (MD-simulations)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they work?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and disadvantages.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exercises 27 and 28 if time permits</a:t>
            </a:r>
          </a:p>
          <a:p>
            <a:pPr marL="457200" lvl="1" indent="0">
              <a:buNone/>
            </a:pP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53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47" y="2590807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7" y="1434676"/>
            <a:ext cx="5361264" cy="4992300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37" y="1500576"/>
            <a:ext cx="5361263" cy="4992299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743929" y="3954049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714306" y="308766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BDC51-B632-719E-D8EB-5E40E2C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noProof="0" dirty="0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B831FBA5-AA07-D4C3-109D-E6AA6A61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930275"/>
            <a:ext cx="7772400" cy="2826328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905E61-0850-93CC-131D-624D4D02E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4031673"/>
            <a:ext cx="7772400" cy="2826327"/>
          </a:xfrm>
          <a:prstGeom prst="rect">
            <a:avLst/>
          </a:prstGeom>
        </p:spPr>
      </p:pic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8A29EA6C-4BC5-0228-6967-22E607EE8C46}"/>
              </a:ext>
            </a:extLst>
          </p:cNvPr>
          <p:cNvCxnSpPr>
            <a:cxnSpLocks/>
          </p:cNvCxnSpPr>
          <p:nvPr/>
        </p:nvCxnSpPr>
        <p:spPr>
          <a:xfrm>
            <a:off x="1926772" y="3888263"/>
            <a:ext cx="85888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984076A-1A9D-156D-5155-E4290795F64E}"/>
              </a:ext>
            </a:extLst>
          </p:cNvPr>
          <p:cNvSpPr txBox="1"/>
          <p:nvPr/>
        </p:nvSpPr>
        <p:spPr>
          <a:xfrm>
            <a:off x="603268" y="202443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CA8B6C31-97EE-4EBB-22C1-FB4B454B1AAC}"/>
              </a:ext>
            </a:extLst>
          </p:cNvPr>
          <p:cNvSpPr txBox="1"/>
          <p:nvPr/>
        </p:nvSpPr>
        <p:spPr>
          <a:xfrm>
            <a:off x="220438" y="523346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</a:t>
            </a:r>
          </a:p>
        </p:txBody>
      </p:sp>
    </p:spTree>
    <p:extLst>
      <p:ext uri="{BB962C8B-B14F-4D97-AF65-F5344CB8AC3E}">
        <p14:creationId xmlns:p14="http://schemas.microsoft.com/office/powerpoint/2010/main" val="286072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767674D-20FD-F137-48AF-06610B32F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Advantages/</a:t>
            </a:r>
            <a:r>
              <a:rPr lang="da-DK" dirty="0" err="1"/>
              <a:t>disadvantages</a:t>
            </a:r>
            <a:endParaRPr lang="da-DK" dirty="0"/>
          </a:p>
          <a:p>
            <a:pPr lvl="1"/>
            <a:r>
              <a:rPr lang="da-DK" dirty="0" err="1"/>
              <a:t>Yield</a:t>
            </a:r>
            <a:r>
              <a:rPr lang="da-DK" dirty="0"/>
              <a:t> </a:t>
            </a:r>
            <a:r>
              <a:rPr lang="da-DK" dirty="0" err="1"/>
              <a:t>equivalent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da-DK" dirty="0"/>
          </a:p>
          <a:p>
            <a:pPr lvl="1"/>
            <a:r>
              <a:rPr lang="da-DK" dirty="0"/>
              <a:t>MD-simulations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phase</a:t>
            </a:r>
            <a:r>
              <a:rPr lang="da-DK" dirty="0">
                <a:sym typeface="Wingdings" panose="05000000000000000000" pitchFamily="2" charset="2"/>
              </a:rPr>
              <a:t> transitions, sim. </a:t>
            </a:r>
            <a:r>
              <a:rPr lang="da-DK" dirty="0" err="1">
                <a:sym typeface="Wingdings" panose="05000000000000000000" pitchFamily="2" charset="2"/>
              </a:rPr>
              <a:t>Annealing</a:t>
            </a:r>
            <a:r>
              <a:rPr lang="da-DK" dirty="0">
                <a:sym typeface="Wingdings" panose="05000000000000000000" pitchFamily="2" charset="2"/>
              </a:rPr>
              <a:t> …</a:t>
            </a:r>
          </a:p>
          <a:p>
            <a:pPr lvl="1"/>
            <a:r>
              <a:rPr lang="da-DK" dirty="0" err="1">
                <a:sym typeface="Wingdings" panose="05000000000000000000" pitchFamily="2" charset="2"/>
              </a:rPr>
              <a:t>Both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are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promising</a:t>
            </a:r>
            <a:r>
              <a:rPr lang="da-DK" dirty="0">
                <a:sym typeface="Wingdings" panose="05000000000000000000" pitchFamily="2" charset="2"/>
              </a:rPr>
              <a:t> ”</a:t>
            </a:r>
            <a:r>
              <a:rPr lang="da-DK" dirty="0" err="1">
                <a:sym typeface="Wingdings" panose="05000000000000000000" pitchFamily="2" charset="2"/>
              </a:rPr>
              <a:t>optimizers</a:t>
            </a:r>
            <a:r>
              <a:rPr lang="da-DK" dirty="0">
                <a:sym typeface="Wingdings" panose="05000000000000000000" pitchFamily="2" charset="2"/>
              </a:rPr>
              <a:t>”</a:t>
            </a:r>
          </a:p>
          <a:p>
            <a:pPr lvl="1"/>
            <a:endParaRPr lang="da-DK" dirty="0">
              <a:sym typeface="Wingdings" panose="05000000000000000000" pitchFamily="2" charset="2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AD40753-A68E-FB63-CF92-048F2E374A8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9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Simulate atomic environments subject to thermostat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Achieve phase transitions &amp; simulated annealing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7" y="2248353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  <a:endParaRPr lang="en-US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7728BE5-BBC6-7BCF-E8E8-414BE07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0" y="2993457"/>
            <a:ext cx="11646940" cy="316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66532-079B-E81B-33EC-5233112F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6844325-6955-FD48-95AE-0099C6C9A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551" y="703546"/>
            <a:ext cx="11188898" cy="2983706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292806C-86A2-D9FB-C806-B4BED455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1" y="3874294"/>
            <a:ext cx="11188898" cy="29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40E94-0300-4CB9-C0A7-1E68C0DF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CE4EF9F-6A68-3780-F768-17C818AC5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44" y="3429000"/>
            <a:ext cx="11466512" cy="32761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214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Wingdings</vt:lpstr>
      <vt:lpstr>Office-tema</vt:lpstr>
      <vt:lpstr>Simulation of temperature</vt:lpstr>
      <vt:lpstr>Outline</vt:lpstr>
      <vt:lpstr>Metropolis Montecarlo vs. MD-simulation</vt:lpstr>
      <vt:lpstr>Metropolis Montecarlo vs. MD-simulation</vt:lpstr>
      <vt:lpstr>PowerPoint-præsentation</vt:lpstr>
      <vt:lpstr>Focus on MD-simulations</vt:lpstr>
      <vt:lpstr>Exercise 27 – find phase transition</vt:lpstr>
      <vt:lpstr>Exercise 27 – find phase transition</vt:lpstr>
      <vt:lpstr>Exercise 27 – find phase transition</vt:lpstr>
      <vt:lpstr>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13</cp:revision>
  <dcterms:created xsi:type="dcterms:W3CDTF">2024-12-17T13:42:35Z</dcterms:created>
  <dcterms:modified xsi:type="dcterms:W3CDTF">2024-12-18T12:56:07Z</dcterms:modified>
</cp:coreProperties>
</file>